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58" r:id="rId10"/>
    <p:sldId id="27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B3004-81D1-42BF-A689-3B3DF9469271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EB6AA-4F5C-4908-8FFB-2D37F9B75E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.png"/><Relationship Id="rId7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88640"/>
            <a:ext cx="1886075" cy="2092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755576" y="1628800"/>
            <a:ext cx="648072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Городской день открытых дверей</a:t>
            </a:r>
          </a:p>
          <a:p>
            <a:pPr algn="ctr"/>
            <a:r>
              <a:rPr lang="ru-RU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«Здоровый дошкольник»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5085184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Дата проведения: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21.10.2016год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Место проведения: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МОУ «Детский сад № 274» Красноармейского района г. Волгограда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88640"/>
            <a:ext cx="1958083" cy="2171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7544" y="1340768"/>
          <a:ext cx="6336705" cy="5361513"/>
        </p:xfrm>
        <a:graphic>
          <a:graphicData uri="http://schemas.openxmlformats.org/drawingml/2006/table">
            <a:tbl>
              <a:tblPr/>
              <a:tblGrid>
                <a:gridCol w="329178"/>
                <a:gridCol w="2407126"/>
                <a:gridCol w="1152128"/>
                <a:gridCol w="864096"/>
                <a:gridCol w="1584177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мероприятия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Место проведения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 проведения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Ответственный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F6"/>
                    </a:solidFill>
                  </a:tcPr>
                </a:tc>
              </a:tr>
              <a:tr h="3600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Утренняя гимнастика 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(открытый показ)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групповая комната, 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08.00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 группы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</a:tr>
              <a:tr h="352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Акция чистые руки. «Скажем бактериям – НЕТ!»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Групповая  комната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8.10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 группы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  <a:tr h="2959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Презентация « Вредно – полезно»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Музыкальный зал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09.00 - 09.15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 № 9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</a:tr>
              <a:tr h="599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Мультфильм  о ЗОЖ 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 Гигиена полости рта», проведение пальчиковой гимнастики.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Музыкальный зал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09.20 – 09 40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 № 10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  <a:tr h="380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Театрализованная инсценировка «Секреты повара»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Музыкальный зал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 № 7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</a:tr>
              <a:tr h="388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Спортивное развлечение «Сундучок здоровья»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Спортивный зал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09.10 – 09.40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 № 6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Инструктор по физ. куль-ре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  <a:tr h="467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НОД «Маршруты здоровья» (игра – путешествие)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Групповая комната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09.00 – 09.30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 № 3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</a:tr>
              <a:tr h="467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Дидактическая игра  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«Где спрятались витамины»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Групповая комната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09.00 – 09.20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 № 5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  <a:tr h="2942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Презентация пользе ведения ЗОЖ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Групповая комната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09.30 – 09.45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 № 8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</a:tr>
              <a:tr h="3484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Круглый стол « Почему так важно закаливать ребёнка»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Групповая комната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17.00 – 17.40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 № 4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  <a:tr h="3811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Плакаты и стенгазеты на тему: ЗОЖ и здоровое питание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Музыкальный зал 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течение  дня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 группы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1D0"/>
                    </a:solidFill>
                  </a:tcPr>
                </a:tc>
              </a:tr>
              <a:tr h="419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>
                      <a:noFill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Выставка методической литературы  и дидактических пособий о ЗОЖ и правильном питании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Музыкальный зал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течение  дня</a:t>
                      </a:r>
                      <a:endParaRPr lang="ru-RU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 группы</a:t>
                      </a:r>
                      <a:endParaRPr lang="ru-RU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</a:tbl>
          </a:graphicData>
        </a:graphic>
      </p:graphicFrame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539552" y="188640"/>
            <a:ext cx="622818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Программа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проведения городского дня открытых дверей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Здоровый дошкольник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88640"/>
            <a:ext cx="2012405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979712" y="188640"/>
            <a:ext cx="4032448" cy="86558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Утренняя гимнастика</a:t>
            </a:r>
          </a:p>
          <a:p>
            <a:pPr algn="ctr"/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481" name="Picture 1" descr="D:\МЕТОДИСТ ДОУ\Attachments_nizok89@yandex.ru_2016-10-25_19-39-57\image (7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268760"/>
            <a:ext cx="3672408" cy="2264816"/>
          </a:xfrm>
          <a:prstGeom prst="rect">
            <a:avLst/>
          </a:prstGeom>
          <a:noFill/>
        </p:spPr>
      </p:pic>
      <p:pic>
        <p:nvPicPr>
          <p:cNvPr id="20483" name="Picture 3" descr="D:\МЕТОДИСТ ДОУ\Attachments_zotikova-nata@mail.ru_2016-10-22_22-14-00\DSC004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19" y="3789040"/>
            <a:ext cx="3744417" cy="2808312"/>
          </a:xfrm>
          <a:prstGeom prst="rect">
            <a:avLst/>
          </a:prstGeom>
          <a:noFill/>
        </p:spPr>
      </p:pic>
      <p:pic>
        <p:nvPicPr>
          <p:cNvPr id="20484" name="Picture 4" descr="D:\МЕТОДИСТ ДОУ\группа №8\группа №8\DSC_007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3717032"/>
            <a:ext cx="4320480" cy="28803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07504" y="1196752"/>
            <a:ext cx="30963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Мы зарядкой занимались: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 носочки поднимались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тянули ручки ввысь,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Ну-ка, солнышка коснись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 потом мы приседали,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Меньше мышки в норке стали.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Ну-ка, спрячемся от кошки: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Носик прижимаем к ножке.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88640"/>
            <a:ext cx="1958083" cy="2171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7" name="Picture 1" descr="D:\МЕТОДИСТ ДОУ\Attachments_evgenya.matweewa2014@yandex.ru_2016-10-23_14-46-45\100_50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6632"/>
            <a:ext cx="4032448" cy="3024336"/>
          </a:xfrm>
          <a:prstGeom prst="rect">
            <a:avLst/>
          </a:prstGeom>
          <a:noFill/>
        </p:spPr>
      </p:pic>
      <p:pic>
        <p:nvPicPr>
          <p:cNvPr id="19460" name="Picture 4" descr="D:\МЕТОДИСТ ДОУ\Attachments_e9378408263@yandex.ru_2016-10-24_20-33-35\DSC017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573016"/>
            <a:ext cx="4032448" cy="302433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644008" y="2348880"/>
            <a:ext cx="2592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Становитесь на зарядку!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Всё в зарядке по порядку.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Начинаем: - Раз и два!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Руки, ноги, голова...</a:t>
            </a:r>
          </a:p>
        </p:txBody>
      </p:sp>
      <p:pic>
        <p:nvPicPr>
          <p:cNvPr id="19461" name="Picture 5" descr="D:\МЕТОДИСТ ДОУ\Attachments_ekorotina2013@yandex.ru_2016-10-25_20-05-05\Утренняя зарядка 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1" y="3356992"/>
            <a:ext cx="4104456" cy="3078342"/>
          </a:xfrm>
          <a:prstGeom prst="rect">
            <a:avLst/>
          </a:prstGeom>
          <a:noFill/>
        </p:spPr>
      </p:pic>
      <p:pic>
        <p:nvPicPr>
          <p:cNvPr id="19459" name="Picture 3" descr="D:\МЕТОДИСТ ДОУ\Attachments_evgenya.matweewa2014@yandex.ru_2016-10-23_14-46-45\100_51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76672"/>
            <a:ext cx="2232248" cy="16741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76672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979712" y="332656"/>
            <a:ext cx="4608512" cy="9088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Акция </a:t>
            </a:r>
          </a:p>
          <a:p>
            <a:pPr algn="ctr"/>
            <a:r>
              <a:rPr lang="ru-RU" b="1" cap="all" dirty="0" smtClean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«Скажем бактериям  НЕТ!»</a:t>
            </a:r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8434" name="Picture 2" descr="D:\МЕТОДИСТ ДОУ\Attachments_yulya.kiseleva.2017@inbox.ru_2016-10-23_14-57-18\IMG_20161020_1206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3933056"/>
            <a:ext cx="2067694" cy="275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627784" y="1412776"/>
            <a:ext cx="3059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Руки мылом мылятся</a:t>
            </a:r>
          </a:p>
          <a:p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Пузыри пузырятся.</a:t>
            </a:r>
          </a:p>
          <a:p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Кран открыт, а вниз струёю </a:t>
            </a:r>
          </a:p>
          <a:p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Тёплая водичка льётся</a:t>
            </a:r>
          </a:p>
          <a:p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Брызгается кран,  смеётся.</a:t>
            </a:r>
          </a:p>
          <a:p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под краном руки мою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44824"/>
            <a:ext cx="2592435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Елена\AppData\Local\Microsoft\Windows\Temporary Internet Files\Content.Word\IMG_522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784" y="3068960"/>
            <a:ext cx="417646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http://www.ecoformat.ru/upload/images/04121695e1d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437112"/>
            <a:ext cx="2195736" cy="1488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88640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763688" y="404664"/>
            <a:ext cx="4608512" cy="90886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Спортивное развлечение «Сундучок здоровья»</a:t>
            </a:r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5301208"/>
            <a:ext cx="3131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Спорт нам плечи расправляет,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Силу, ловкость нам дает.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Он нам мышцы развивает,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На рекорды нас зовет</a:t>
            </a:r>
          </a:p>
        </p:txBody>
      </p:sp>
      <p:pic>
        <p:nvPicPr>
          <p:cNvPr id="17409" name="Picture 1" descr="D:\МЕТОДИСТ ДОУ\Attachments_zotikova-nata@mail.ru_2016-10-19_20-32-31\DSC005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852936"/>
            <a:ext cx="2699792" cy="2024844"/>
          </a:xfrm>
          <a:prstGeom prst="rect">
            <a:avLst/>
          </a:prstGeom>
          <a:noFill/>
        </p:spPr>
      </p:pic>
      <p:pic>
        <p:nvPicPr>
          <p:cNvPr id="17410" name="Picture 2" descr="D:\МЕТОДИСТ ДОУ\Attachments_zotikova-nata@mail.ru_2016-10-19_20-32-31\DSC006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2636912"/>
            <a:ext cx="2736304" cy="2052228"/>
          </a:xfrm>
          <a:prstGeom prst="rect">
            <a:avLst/>
          </a:prstGeom>
          <a:noFill/>
        </p:spPr>
      </p:pic>
      <p:pic>
        <p:nvPicPr>
          <p:cNvPr id="17412" name="Picture 4" descr="D:\МЕТОДИСТ ДОУ\Attachments_zotikova-nata@mail.ru_2016-10-19_20-32-31\DSC0067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2204864"/>
            <a:ext cx="2880320" cy="2160240"/>
          </a:xfrm>
          <a:prstGeom prst="rect">
            <a:avLst/>
          </a:prstGeom>
          <a:noFill/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1521078"/>
            <a:ext cx="6804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83075" algn="l"/>
              </a:tabLst>
            </a:pPr>
            <a:r>
              <a:rPr kumimoji="0" lang="ru-RU" sz="14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Приобщать детей к занятиям физкультурой и спортом, к здоровому образу жизни.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Формировать представление о здоровье. Создать радостное эмоциональное настроение.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4" name="Picture 6" descr="D:\МЕТОДИСТ ДОУ\Attachments_zotikova-nata@mail.ru_2016-10-19_20-32-31\DSC0065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4437112"/>
            <a:ext cx="3096344" cy="23222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88640"/>
            <a:ext cx="1958083" cy="2171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619672" y="260648"/>
            <a:ext cx="4392488" cy="86558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Выставка рисунков о ЗОЖ</a:t>
            </a:r>
          </a:p>
          <a:p>
            <a:pPr algn="ctr"/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Рисунок 5" descr="D:\МЕТОДИСТ ДОУ\Attachments_e9378408263@yandex.ru_2016-10-24_20-33-35\DSC018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268760"/>
            <a:ext cx="381642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МЕТОДИСТ ДОУ\группа №8\группа №8\DSC_003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2924944"/>
            <a:ext cx="4320059" cy="333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067944" y="1556792"/>
            <a:ext cx="30243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Всякий раз, когда едим,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здоровье думаем: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«Мне не нужен жирный крем,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Лучше я морковку съем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4869160"/>
            <a:ext cx="28620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жизни нам необходимо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Очень много витаминов.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Всех сейчас не перечесть,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Нужно нам их больше есть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88640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475656" y="188640"/>
            <a:ext cx="4896544" cy="86558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НОД «Маршруты здоровья»</a:t>
            </a:r>
          </a:p>
          <a:p>
            <a:pPr algn="ctr"/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 descr="D:\МЕТОДИСТ ДОУ\Attachments_e9378408263@yandex.ru_2016-10-24_20-33-35\DSC0177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24744"/>
            <a:ext cx="352839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МЕТОДИСТ ДОУ\Attachments_e9378408263@yandex.ru_2016-10-24_20-33-35\DSC0177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861048"/>
            <a:ext cx="345638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1" name="Picture 1" descr="D:\МЕТОДИСТ ДОУ\Attachments_e9378408263@yandex.ru_2016-10-24_20-33-35\DSC017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573016"/>
            <a:ext cx="3840427" cy="28803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923928" y="1268760"/>
            <a:ext cx="28803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 я много витаминов</a:t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Укрепляю дисциплину.</a:t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хочу здоровым быть,</a:t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Родине служить.</a:t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Нам здоровья не купить,</a:t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ним нужно всем следить.</a:t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Лучше с ранних лет начать,</a:t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 минуты не терять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3" descr="Стихи на тему: здоровье и здоровый образ жизни для детей и школьников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4509120"/>
            <a:ext cx="1008112" cy="805815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88640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03648" y="188640"/>
            <a:ext cx="5040560" cy="86558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Здровьесберегающие технологии в режимных моментах</a:t>
            </a:r>
            <a:r>
              <a:rPr lang="ru-RU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4339" name="Picture 3" descr="D:\МЕТОДИСТ ДОУ\Attachments_274cad@mail.ru_2016-10-23_19-24-25\P10705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340768"/>
            <a:ext cx="2843808" cy="2132856"/>
          </a:xfrm>
          <a:prstGeom prst="rect">
            <a:avLst/>
          </a:prstGeom>
          <a:noFill/>
        </p:spPr>
      </p:pic>
      <p:pic>
        <p:nvPicPr>
          <p:cNvPr id="14340" name="Picture 4" descr="D:\МЕТОДИСТ ДОУ\Attachments_274cad@mail.ru_2016-10-23_19-24-25\P10704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1628800"/>
            <a:ext cx="2976331" cy="2232248"/>
          </a:xfrm>
          <a:prstGeom prst="rect">
            <a:avLst/>
          </a:prstGeom>
          <a:noFill/>
        </p:spPr>
      </p:pic>
      <p:pic>
        <p:nvPicPr>
          <p:cNvPr id="14341" name="Picture 5" descr="D:\МЕТОДИСТ ДОУ\Attachments_evgenya.matweewa2014@yandex.ru_2016-10-23_14-46-45\100_51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149080"/>
            <a:ext cx="2913896" cy="2185422"/>
          </a:xfrm>
          <a:prstGeom prst="rect">
            <a:avLst/>
          </a:prstGeom>
          <a:noFill/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4293096"/>
            <a:ext cx="2987824" cy="224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3" name="Picture 7" descr="D:\Коламбия\100_51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3068960"/>
            <a:ext cx="2241821" cy="1681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88640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6" name="Picture 2" descr="D:\МЕТОДИСТ ДОУ\Attachments_zotikova-nata@mail.ru_2016-10-22_21-14-23\DSC008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861048"/>
            <a:ext cx="3600400" cy="2700300"/>
          </a:xfrm>
          <a:prstGeom prst="rect">
            <a:avLst/>
          </a:prstGeom>
          <a:noFill/>
        </p:spPr>
      </p:pic>
      <p:pic>
        <p:nvPicPr>
          <p:cNvPr id="31747" name="Picture 3" descr="D:\МЕТОДИСТ ДОУ\Attachments_zotikova-nata@mail.ru_2016-10-22_21-14-23\DSC008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260648"/>
            <a:ext cx="2880320" cy="3840426"/>
          </a:xfrm>
          <a:prstGeom prst="rect">
            <a:avLst/>
          </a:prstGeom>
          <a:noFill/>
        </p:spPr>
      </p:pic>
      <p:pic>
        <p:nvPicPr>
          <p:cNvPr id="31748" name="Picture 4" descr="D:\МЕТОДИСТ ДОУ\Attachments_zotikova-nata@mail.ru_2016-10-22_21-14-23\DSC008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2996952"/>
            <a:ext cx="3491880" cy="2618910"/>
          </a:xfrm>
          <a:prstGeom prst="rect">
            <a:avLst/>
          </a:prstGeom>
          <a:noFill/>
        </p:spPr>
      </p:pic>
      <p:pic>
        <p:nvPicPr>
          <p:cNvPr id="31749" name="Picture 5" descr="D:\МЕТОДИСТ ДОУ\Attachments_zotikova-nata@mail.ru_2016-10-22_21-14-23\DSC008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260648"/>
            <a:ext cx="2592288" cy="3456384"/>
          </a:xfrm>
          <a:prstGeom prst="rect">
            <a:avLst/>
          </a:prstGeom>
          <a:noFill/>
        </p:spPr>
      </p:pic>
      <p:pic>
        <p:nvPicPr>
          <p:cNvPr id="14" name="Picture 2" descr="F:\Фото\IMG_502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39952" y="5157192"/>
            <a:ext cx="1913254" cy="14348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548680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27584" y="188641"/>
            <a:ext cx="5832648" cy="116853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Беседы  с просмотром видеопрезентаций и мультфильмов о ЗОЖ</a:t>
            </a:r>
            <a:endParaRPr lang="ru-RU" sz="800" b="1" cap="all" dirty="0">
              <a:ln w="9000" cmpd="sng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2530" name="Picture 2" descr="D:\МЕТОДИСТ ДОУ\Attachments_ekorotina2013@yandex.ru_2016-10-25_20-05-05\IMG_00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645024"/>
            <a:ext cx="3744416" cy="2808312"/>
          </a:xfrm>
          <a:prstGeom prst="rect">
            <a:avLst/>
          </a:prstGeom>
          <a:noFill/>
        </p:spPr>
      </p:pic>
      <p:pic>
        <p:nvPicPr>
          <p:cNvPr id="22531" name="Picture 3" descr="D:\МЕТОДИСТ ДОУ\группа №8\группа №8\DSC_008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484784"/>
            <a:ext cx="3673935" cy="2449290"/>
          </a:xfrm>
          <a:prstGeom prst="rect">
            <a:avLst/>
          </a:prstGeom>
          <a:noFill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005064"/>
            <a:ext cx="3650021" cy="273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3707904" y="1700808"/>
            <a:ext cx="30243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Пальчиковая гимнастика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Упражнение «Улиточка»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улитки-крошки 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Подрастают рожки. 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Научу ее ходить, 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Если будут ножки.</a:t>
            </a:r>
          </a:p>
        </p:txBody>
      </p:sp>
      <p:pic>
        <p:nvPicPr>
          <p:cNvPr id="22534" name="Picture 6" descr="https://im1-tub-ru.yandex.net/i?id=d67969ab6ef976d3a1137f56b2737b7e&amp;n=33&amp;h=215&amp;w=2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4221088"/>
            <a:ext cx="1512167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88640"/>
            <a:ext cx="1886075" cy="2092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03648" y="188640"/>
            <a:ext cx="5040560" cy="47607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На прогулке</a:t>
            </a:r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412776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качаюсь на качели,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скакалочке скачу,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Ведь здоровый образ жизни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Очень я вести хочу.</a:t>
            </a:r>
          </a:p>
        </p:txBody>
      </p:sp>
      <p:pic>
        <p:nvPicPr>
          <p:cNvPr id="30722" name="Picture 2" descr="D:\МЕТОДИСТ ДОУ\Attachments_zotikova-nata@mail.ru_2016-10-22_22-14-00\DSCN12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052736"/>
            <a:ext cx="3648405" cy="2736304"/>
          </a:xfrm>
          <a:prstGeom prst="rect">
            <a:avLst/>
          </a:prstGeom>
          <a:noFill/>
        </p:spPr>
      </p:pic>
      <p:pic>
        <p:nvPicPr>
          <p:cNvPr id="30723" name="Picture 3" descr="D:\МЕТОДИСТ ДОУ\Attachments_zotikova-nata@mail.ru_2016-10-22_22-14-00\DSCN12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2014" y="3212976"/>
            <a:ext cx="4032448" cy="3024336"/>
          </a:xfrm>
          <a:prstGeom prst="rect">
            <a:avLst/>
          </a:prstGeom>
          <a:noFill/>
        </p:spPr>
      </p:pic>
      <p:pic>
        <p:nvPicPr>
          <p:cNvPr id="30721" name="Picture 1" descr="D:\МЕТОДИСТ ДОУ\Attachments_e9378408263@yandex.ru_2016-10-24_20-33-35\DSC01818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212976"/>
            <a:ext cx="4131829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88640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03648" y="188640"/>
            <a:ext cx="5040560" cy="82230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Стенгазеты  о ЗОЖ и правильном питании</a:t>
            </a:r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9697" name="Picture 1" descr="D:\МЕТОДИСТ ДОУ\Attachments_zotikova-nata@mail.ru_2016-10-24_20-00-42\WP_20161024_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556792"/>
            <a:ext cx="4104456" cy="3078342"/>
          </a:xfrm>
          <a:prstGeom prst="rect">
            <a:avLst/>
          </a:prstGeom>
          <a:noFill/>
        </p:spPr>
      </p:pic>
      <p:pic>
        <p:nvPicPr>
          <p:cNvPr id="29698" name="Picture 2" descr="D:\МЕТОДИСТ ДОУ\Attachments_zotikova-nata@mail.ru_2016-10-24_20-00-42\WP_20161024_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780928"/>
            <a:ext cx="4128459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2834" y="188640"/>
            <a:ext cx="1947489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3" name="Picture 1" descr="D:\МЕТОДИСТ ДОУ\Attachments_ekorotina2013@yandex.ru_2016-10-25_20-05-05\Любимое блюдо семь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4104456" cy="3078342"/>
          </a:xfrm>
          <a:prstGeom prst="rect">
            <a:avLst/>
          </a:prstGeom>
          <a:noFill/>
        </p:spPr>
      </p:pic>
      <p:pic>
        <p:nvPicPr>
          <p:cNvPr id="28674" name="Picture 2" descr="D:\МЕТОДИСТ ДОУ\Attachments_274cad@mail.ru_2016-10-23_19-24-25\P10705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2780928"/>
            <a:ext cx="3432381" cy="2574286"/>
          </a:xfrm>
          <a:prstGeom prst="rect">
            <a:avLst/>
          </a:prstGeom>
          <a:noFill/>
        </p:spPr>
      </p:pic>
      <p:pic>
        <p:nvPicPr>
          <p:cNvPr id="28675" name="Picture 3" descr="D:\МЕТОДИСТ ДОУ\группа №8\группа №8\DSC_0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3501008"/>
            <a:ext cx="4536503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6850" y="188640"/>
            <a:ext cx="1947489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47664" y="188640"/>
            <a:ext cx="5040560" cy="116853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Выставка методической литературы и дидактических игр для родителей воспитанников</a:t>
            </a:r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7649" name="Picture 1" descr="D:\МЕТОДИСТ ДОУ\группа №8\группа №8\DSC_0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4149080"/>
            <a:ext cx="2484276" cy="1656184"/>
          </a:xfrm>
          <a:prstGeom prst="rect">
            <a:avLst/>
          </a:prstGeom>
          <a:noFill/>
        </p:spPr>
      </p:pic>
      <p:pic>
        <p:nvPicPr>
          <p:cNvPr id="27650" name="Picture 2" descr="D:\МЕТОДИСТ ДОУ\Attachments_ekorotina2013@yandex.ru_2016-10-25_20-05-05\Информация для родителей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501008"/>
            <a:ext cx="5568619" cy="3132348"/>
          </a:xfrm>
          <a:prstGeom prst="rect">
            <a:avLst/>
          </a:prstGeom>
          <a:noFill/>
        </p:spPr>
      </p:pic>
      <p:pic>
        <p:nvPicPr>
          <p:cNvPr id="27651" name="Picture 3" descr="D:\МЕТОДИСТ ДОУ\Attachments_274cad@mail.ru_2016-10-23_19-24-25\P10705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484784"/>
            <a:ext cx="2448272" cy="1836204"/>
          </a:xfrm>
          <a:prstGeom prst="rect">
            <a:avLst/>
          </a:prstGeom>
          <a:noFill/>
        </p:spPr>
      </p:pic>
      <p:pic>
        <p:nvPicPr>
          <p:cNvPr id="27653" name="Picture 5" descr="http://deutsch-sprechen.ru/images/topic/pravilnoe-pitanie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3968" y="1484784"/>
            <a:ext cx="2376264" cy="1847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88640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03648" y="188640"/>
            <a:ext cx="5040560" cy="82230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Работа с родителями воспитанников</a:t>
            </a:r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6625" name="Picture 1" descr="D:\МЕТОДИСТ ДОУ\Attachments_ekorotina2013@yandex.ru_2016-10-25_20-05-05\Круглый стол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340768"/>
            <a:ext cx="3728254" cy="2097143"/>
          </a:xfrm>
          <a:prstGeom prst="rect">
            <a:avLst/>
          </a:prstGeom>
          <a:noFill/>
        </p:spPr>
      </p:pic>
      <p:pic>
        <p:nvPicPr>
          <p:cNvPr id="26626" name="Picture 2" descr="D:\МЕТОДИСТ ДОУ\Attachments_yulya.kiseleva.2017@inbox.ru_2016-10-23_14-57-18\IMG_2328 - коп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068960"/>
            <a:ext cx="3968441" cy="2232248"/>
          </a:xfrm>
          <a:prstGeom prst="rect">
            <a:avLst/>
          </a:prstGeom>
          <a:noFill/>
        </p:spPr>
      </p:pic>
      <p:pic>
        <p:nvPicPr>
          <p:cNvPr id="26627" name="Picture 3" descr="D:\МЕТОДИСТ ДОУ\Attachments_yulya.kiseleva.2017@inbox.ru_2016-10-23_14-57-18\IMG_2327 - коп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7" y="3933056"/>
            <a:ext cx="3968441" cy="223224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139952" y="1916832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Круглый стол на тему: </a:t>
            </a:r>
          </a:p>
          <a:p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«О важности витаминов в питании дошкольников»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4008" y="5445224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Круглый стол на тему: 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«О роли закаливания детей младшего дошкольного возраста»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1599" y="188640"/>
            <a:ext cx="1752740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03648" y="260648"/>
            <a:ext cx="5040560" cy="151477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 днем здорового питания</a:t>
            </a:r>
            <a:b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Мы вас поздравляем</a:t>
            </a:r>
            <a:b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Пищи вкусной и полезной</a:t>
            </a:r>
            <a:b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столах желаем.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1" name="Picture 1" descr="D:\МЕТОДИСТ ДОУ\Attachments_yulya.kiseleva.2017@inbox.ru_2016-10-23_14-57-18\IMG_20161020_1212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772816"/>
            <a:ext cx="2355726" cy="3140968"/>
          </a:xfrm>
          <a:prstGeom prst="rect">
            <a:avLst/>
          </a:prstGeom>
          <a:noFill/>
        </p:spPr>
      </p:pic>
      <p:pic>
        <p:nvPicPr>
          <p:cNvPr id="25602" name="Picture 2" descr="D:\МЕТОДИСТ ДОУ\Attachments_nizok89@yandex.ru_2016-10-25_19-39-57\image (7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988840"/>
            <a:ext cx="3968440" cy="2232248"/>
          </a:xfrm>
          <a:prstGeom prst="rect">
            <a:avLst/>
          </a:prstGeom>
          <a:noFill/>
        </p:spPr>
      </p:pic>
      <p:pic>
        <p:nvPicPr>
          <p:cNvPr id="25603" name="Picture 3" descr="D:\МЕТОДИСТ ДОУ\Attachments_tatyana9925@mail.ru_2016-10-24_11-25-30\2016-10-20 11-58-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4437112"/>
            <a:ext cx="2771800" cy="2078850"/>
          </a:xfrm>
          <a:prstGeom prst="rect">
            <a:avLst/>
          </a:prstGeom>
          <a:noFill/>
        </p:spPr>
      </p:pic>
      <p:pic>
        <p:nvPicPr>
          <p:cNvPr id="25604" name="Picture 4" descr="D:\МЕТОДИСТ ДОУ\Attachments_zotikova-nata@mail.ru_2016-10-22_22-14-00\DSCN128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4509120"/>
            <a:ext cx="2726432" cy="204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88640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03648" y="188640"/>
            <a:ext cx="5040560" cy="86558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Здровьесберегающие технологии в режимных моментах</a:t>
            </a:r>
            <a:r>
              <a:rPr lang="ru-RU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4577" name="Picture 1" descr="D:\МЕТОДИСТ ДОУ\Attachments_zotikova-nata@mail.ru_2016-10-24_20-00-42\WP_20161021_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268760"/>
            <a:ext cx="3291830" cy="4389107"/>
          </a:xfrm>
          <a:prstGeom prst="rect">
            <a:avLst/>
          </a:prstGeom>
          <a:noFill/>
        </p:spPr>
      </p:pic>
      <p:pic>
        <p:nvPicPr>
          <p:cNvPr id="24578" name="Picture 2" descr="D:\МЕТОДИСТ ДОУ\группа №8\группа №8\DSC_01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068960"/>
            <a:ext cx="4500500" cy="30003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5/11/07/15773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39" y="0"/>
            <a:ext cx="9168339" cy="6858000"/>
          </a:xfrm>
          <a:prstGeom prst="rect">
            <a:avLst/>
          </a:prstGeom>
          <a:noFill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88640"/>
            <a:ext cx="2102099" cy="2331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3" name="Picture 1" descr="D:\МЕТОДИСТ ДОУ\группа №8\группа №8\DSC_01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708920"/>
            <a:ext cx="5292588" cy="35283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11560" y="620688"/>
            <a:ext cx="63367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Вот так в нашем детском саду прошёл городской день открытых дверей «Здоровый дошкольник»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412</Words>
  <Application>Microsoft Office PowerPoint</Application>
  <PresentationFormat>Экран (4:3)</PresentationFormat>
  <Paragraphs>117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18</cp:revision>
  <dcterms:created xsi:type="dcterms:W3CDTF">2016-10-28T05:43:50Z</dcterms:created>
  <dcterms:modified xsi:type="dcterms:W3CDTF">2016-10-28T08:30:46Z</dcterms:modified>
</cp:coreProperties>
</file>